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312" r:id="rId2"/>
    <p:sldId id="310" r:id="rId3"/>
    <p:sldId id="311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15C"/>
    <a:srgbClr val="FE9202"/>
    <a:srgbClr val="FF0000"/>
    <a:srgbClr val="007033"/>
    <a:srgbClr val="00E6F2"/>
    <a:srgbClr val="E50D79"/>
    <a:srgbClr val="CC0099"/>
    <a:srgbClr val="E2109C"/>
    <a:srgbClr val="990099"/>
    <a:srgbClr val="6C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514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808225"/>
            <a:ext cx="8094242" cy="140042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87980"/>
            <a:ext cx="8229600" cy="763524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400254"/>
            <a:ext cx="8246070" cy="763524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02816"/>
            <a:ext cx="8246070" cy="326444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03" y="369927"/>
            <a:ext cx="62526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04" y="1191095"/>
            <a:ext cx="6252670" cy="3576168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328707"/>
            <a:ext cx="8076896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8608C-0A14-4019-A2EF-F7D3BA04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785" y="433880"/>
            <a:ext cx="8246070" cy="763524"/>
          </a:xfrm>
        </p:spPr>
        <p:txBody>
          <a:bodyPr/>
          <a:lstStyle/>
          <a:p>
            <a:r>
              <a:rPr lang="en-US" dirty="0"/>
              <a:t>INDIAN SCHOOL AL WADI AL KABIR</a:t>
            </a:r>
            <a:endParaRPr lang="en-A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2916C-8DF4-42B1-9596-B3D2ABC66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655520"/>
            <a:ext cx="8246070" cy="32644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HOLIDAY ASSIGNMENT – CLASS IX</a:t>
            </a:r>
          </a:p>
          <a:p>
            <a:pPr marL="0" indent="0" algn="ctr">
              <a:buNone/>
            </a:pPr>
            <a:r>
              <a:rPr lang="en-US"/>
              <a:t>INFORMATION TECHNOLOGY-402</a:t>
            </a:r>
            <a:br>
              <a:rPr lang="en-US" dirty="0"/>
            </a:b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54186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43555" y="1502815"/>
            <a:ext cx="7761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Explain in detail : The four types of sentences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1C2844-CBD4-4AED-9D65-A5E00BF7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ACTIVITY 1</a:t>
            </a:r>
            <a:br>
              <a:rPr lang="en-US" dirty="0"/>
            </a:br>
            <a:r>
              <a:rPr lang="en-US" dirty="0"/>
              <a:t>Part A Unit 1 Communication skills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2377E0-C1D7-4F3B-B63B-0A57207E532C}"/>
              </a:ext>
            </a:extLst>
          </p:cNvPr>
          <p:cNvSpPr txBox="1"/>
          <p:nvPr/>
        </p:nvSpPr>
        <p:spPr>
          <a:xfrm>
            <a:off x="143555" y="1955785"/>
            <a:ext cx="763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Format of answering:</a:t>
            </a:r>
          </a:p>
          <a:p>
            <a:pPr marL="342900" indent="-342900">
              <a:buAutoNum type="alphaLcPeriod"/>
            </a:pPr>
            <a:r>
              <a:rPr lang="en-US" dirty="0"/>
              <a:t>Write the question.</a:t>
            </a:r>
          </a:p>
          <a:p>
            <a:pPr marL="342900" indent="-342900">
              <a:buAutoNum type="alphaLcPeriod"/>
            </a:pPr>
            <a:r>
              <a:rPr lang="en-US" dirty="0"/>
              <a:t>Explain the types of sentences with 3 examples for each type</a:t>
            </a:r>
          </a:p>
          <a:p>
            <a:pPr marL="342900" indent="-342900">
              <a:buAutoNum type="alphaLcPeriod"/>
            </a:pPr>
            <a:r>
              <a:rPr lang="en-US" dirty="0"/>
              <a:t>Draw or stick the necessary pictures that contribute to the topic given.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BFDAB-559A-49C1-A8DE-1E9EBF2EF659}"/>
              </a:ext>
            </a:extLst>
          </p:cNvPr>
          <p:cNvSpPr txBox="1"/>
          <p:nvPr/>
        </p:nvSpPr>
        <p:spPr>
          <a:xfrm>
            <a:off x="143555" y="3120544"/>
            <a:ext cx="64136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</a:p>
          <a:p>
            <a:endParaRPr lang="en-US" b="1" dirty="0"/>
          </a:p>
          <a:p>
            <a:r>
              <a:rPr lang="en-US" dirty="0"/>
              <a:t>1. SUBMISSION DATE:  14 /08 /2024.</a:t>
            </a:r>
          </a:p>
          <a:p>
            <a:r>
              <a:rPr lang="en-US" dirty="0"/>
              <a:t>2. Answers must be written in a A4 size sheet.</a:t>
            </a:r>
          </a:p>
          <a:p>
            <a:r>
              <a:rPr lang="en-US" dirty="0"/>
              <a:t>3. Write the date of submission ON LEFT TOP CORNER</a:t>
            </a:r>
          </a:p>
          <a:p>
            <a:r>
              <a:rPr lang="en-US" dirty="0"/>
              <a:t>4. Write students name in RIGHT BOTTOM CORNER in front sheet.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0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43555" y="1502815"/>
            <a:ext cx="7761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1. Design a poster on SDG-6 and SDG-4 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1C2844-CBD4-4AED-9D65-A5E00BF7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ACTIVITY 2</a:t>
            </a:r>
            <a:br>
              <a:rPr lang="en-US" dirty="0"/>
            </a:br>
            <a:r>
              <a:rPr lang="en-US" dirty="0"/>
              <a:t>ART Integration Project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2377E0-C1D7-4F3B-B63B-0A57207E532C}"/>
              </a:ext>
            </a:extLst>
          </p:cNvPr>
          <p:cNvSpPr txBox="1"/>
          <p:nvPr/>
        </p:nvSpPr>
        <p:spPr>
          <a:xfrm>
            <a:off x="143555" y="2248584"/>
            <a:ext cx="8704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 Write a note on SDG-10 and SDG-12. How Information  technology can contribute to the fulfilment of these SDGs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CA741-8C4A-4260-83D3-36D81627A3CA}"/>
              </a:ext>
            </a:extLst>
          </p:cNvPr>
          <p:cNvSpPr txBox="1"/>
          <p:nvPr/>
        </p:nvSpPr>
        <p:spPr>
          <a:xfrm>
            <a:off x="164094" y="2987731"/>
            <a:ext cx="6413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</a:p>
          <a:p>
            <a:endParaRPr lang="en-US" b="1" dirty="0"/>
          </a:p>
          <a:p>
            <a:r>
              <a:rPr lang="en-US" dirty="0"/>
              <a:t>1. SUBMISSION DATE:  14 /08 /2024.</a:t>
            </a:r>
          </a:p>
          <a:p>
            <a:endParaRPr lang="en-US" dirty="0"/>
          </a:p>
          <a:p>
            <a:r>
              <a:rPr lang="en-US" dirty="0"/>
              <a:t>2. Answers must be written in a A4 size sheet.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39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On-screen Show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INDIAN SCHOOL AL WADI AL KABIR</vt:lpstr>
      <vt:lpstr>ACTIVITY 1 Part A Unit 1 Communication skills</vt:lpstr>
      <vt:lpstr>ACTIVITY 2 ART Integration Project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2024-06-10T17:37:14Z</dcterms:modified>
</cp:coreProperties>
</file>